
<file path=[Content_Types].xml><?xml version="1.0" encoding="utf-8"?>
<Types xmlns="http://schemas.openxmlformats.org/package/2006/content-types">
  <Override PartName="/ppt/slideLayouts/slideLayout57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6.xml" ContentType="application/vnd.openxmlformats-officedocument.presentationml.slideLayout+xml"/>
  <Default Extension="xml" ContentType="application/xml"/>
  <Override PartName="/ppt/tableStyles.xml" ContentType="application/vnd.openxmlformats-officedocument.presentationml.tableStyles+xml"/>
  <Override PartName="/ppt/slideLayouts/slideLayout49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6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73.xml" ContentType="application/vnd.openxmlformats-officedocument.presentationml.slideLayout+xml"/>
  <Override PartName="/ppt/notesSlides/notesSlide9.xml" ContentType="application/vnd.openxmlformats-officedocument.presentationml.notesSlide+xml"/>
  <Override PartName="/ppt/slideLayouts/slideLayout56.xml" ContentType="application/vnd.openxmlformats-officedocument.presentationml.slideLayout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9.xml" ContentType="application/vnd.openxmlformats-officedocument.presentationml.slideLayout+xml"/>
  <Override PartName="/docProps/core.xml" ContentType="application/vnd.openxmlformats-package.core-properties+xml"/>
  <Override PartName="/ppt/slideLayouts/slideLayout65.xml" ContentType="application/vnd.openxmlformats-officedocument.presentationml.slideLayout+xml"/>
  <Override PartName="/ppt/notesSlides/notesSlide7.xml" ContentType="application/vnd.openxmlformats-officedocument.presentationml.notesSlide+xml"/>
  <Override PartName="/ppt/slideLayouts/slideLayout32.xml" ContentType="application/vnd.openxmlformats-officedocument.presentationml.slideLayout+xml"/>
  <Override PartName="/ppt/slideLayouts/slideLayout48.xml" ContentType="application/vnd.openxmlformats-officedocument.presentationml.slideLayout+xml"/>
  <Default Extension="fntdata" ContentType="application/x-fontdata"/>
  <Override PartName="/ppt/slideLayouts/slideLayout15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72.xml" ContentType="application/vnd.openxmlformats-officedocument.presentationml.slideLayout+xml"/>
  <Default Extension="png" ContentType="image/png"/>
  <Override PartName="/ppt/notesSlides/notesSlide8.xml" ContentType="application/vnd.openxmlformats-officedocument.presentationml.notesSlide+xml"/>
  <Override PartName="/ppt/slideLayouts/slideLayout55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38.xml" ContentType="application/vnd.openxmlformats-officedocument.presentationml.slideLayout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31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1.xml" ContentType="application/vnd.openxmlformats-officedocument.presentationml.slide+xml"/>
  <Override PartName="/ppt/slideLayouts/slideLayout54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37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30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53.xml" ContentType="application/vnd.openxmlformats-officedocument.presentationml.slideLayout+xml"/>
  <Override PartName="/ppt/slideLayouts/slideLayout69.xml" ContentType="application/vnd.openxmlformats-officedocument.presentationml.slideLayout+xml"/>
  <Override PartName="/ppt/notesSlides/notesSlide12.xml" ContentType="application/vnd.openxmlformats-officedocument.presentationml.notesSlide+xml"/>
  <Override PartName="/ppt/slideLayouts/slideLayout36.xml" ContentType="application/vnd.openxmlformats-officedocument.presentationml.slideLayout+xml"/>
  <Override PartName="/docProps/app.xml" ContentType="application/vnd.openxmlformats-officedocument.extended-properties+xml"/>
  <Override PartName="/ppt/notesSlides/notesSlide4.xml" ContentType="application/vnd.openxmlformats-officedocument.presentationml.notesSlide+xml"/>
  <Override PartName="/ppt/slideLayouts/slideLayout19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1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52.xml" ContentType="application/vnd.openxmlformats-officedocument.presentationml.slideLayout+xml"/>
  <Override PartName="/ppt/slideLayouts/slideLayout68.xml" ContentType="application/vnd.openxmlformats-officedocument.presentationml.slideLayout+xml"/>
  <Default Extension="jpeg" ContentType="image/jpeg"/>
  <Override PartName="/ppt/notesSlides/notesSlide11.xml" ContentType="application/vnd.openxmlformats-officedocument.presentationml.notesSlide+xml"/>
  <Override PartName="/ppt/slideLayouts/slideLayout35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18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7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8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34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17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1.xml" ContentType="application/vnd.openxmlformats-officedocument.theme+xml"/>
  <Override PartName="/ppt/slideLayouts/slideLayout10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26.xml" ContentType="application/vnd.openxmlformats-officedocument.presentationml.slideLayout+xml"/>
  <Override PartName="/ppt/slides/slide6.xml" ContentType="application/vnd.openxmlformats-officedocument.presentationml.slide+xml"/>
  <Default Extension="bin" ContentType="application/vnd.openxmlformats-officedocument.presentationml.printerSettings"/>
  <Override PartName="/ppt/slideLayouts/slideLayout6.xml" ContentType="application/vnd.openxmlformats-officedocument.presentationml.slideLayout+xml"/>
  <Override PartName="/ppt/slideLayouts/slideLayout74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embedTrueTypeFonts="1" saveSubsetFonts="1" autoCompressPictures="0">
  <p:sldMasterIdLst>
    <p:sldMasterId id="2147483723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embeddedFontLst>
    <p:embeddedFont>
      <p:font typeface="Merriweather Light"/>
      <p:regular r:id="rId16"/>
      <p:bold r:id="rId17"/>
      <p:italic r:id="rId18"/>
      <p:boldItalic r:id="rId19"/>
    </p:embeddedFont>
    <p:embeddedFont>
      <p:font typeface="Open Sans SemiBold"/>
      <p:regular r:id="rId20"/>
      <p:bold r:id="rId21"/>
      <p:italic r:id="rId22"/>
      <p:boldItalic r:id="rId23"/>
    </p:embeddedFont>
    <p:embeddedFont>
      <p:font typeface="Open Sans Light"/>
      <p:regular r:id="rId24"/>
      <p:bold r:id="rId25"/>
      <p:italic r:id="rId26"/>
      <p:boldItalic r:id="rId27"/>
    </p:embeddedFont>
    <p:embeddedFont>
      <p:font typeface="Open Sans"/>
      <p:regular r:id="rId28"/>
      <p:bold r:id="rId29"/>
      <p:italic r:id="rId30"/>
      <p:boldItalic r:id="rId31"/>
    </p:embeddedFont>
    <p:embeddedFont>
      <p:font typeface="Nunito Sans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MasterView">
  <p:normalViewPr showOutlineIcons="0">
    <p:restoredLeft sz="15620"/>
    <p:restoredTop sz="94660"/>
  </p:normalViewPr>
  <p:slideViewPr>
    <p:cSldViewPr snapToObjects="1">
      <p:cViewPr varScale="1">
        <p:scale>
          <a:sx n="135" d="100"/>
          <a:sy n="135" d="100"/>
        </p:scale>
        <p:origin x="-120" y="-4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font" Target="fonts/font5.fntdata"/><Relationship Id="rId21" Type="http://schemas.openxmlformats.org/officeDocument/2006/relationships/font" Target="fonts/font6.fntdata"/><Relationship Id="rId22" Type="http://schemas.openxmlformats.org/officeDocument/2006/relationships/font" Target="fonts/font7.fntdata"/><Relationship Id="rId23" Type="http://schemas.openxmlformats.org/officeDocument/2006/relationships/font" Target="fonts/font8.fntdata"/><Relationship Id="rId24" Type="http://schemas.openxmlformats.org/officeDocument/2006/relationships/font" Target="fonts/font9.fntdata"/><Relationship Id="rId25" Type="http://schemas.openxmlformats.org/officeDocument/2006/relationships/font" Target="fonts/font10.fntdata"/><Relationship Id="rId26" Type="http://schemas.openxmlformats.org/officeDocument/2006/relationships/font" Target="fonts/font11.fntdata"/><Relationship Id="rId27" Type="http://schemas.openxmlformats.org/officeDocument/2006/relationships/font" Target="fonts/font12.fntdata"/><Relationship Id="rId28" Type="http://schemas.openxmlformats.org/officeDocument/2006/relationships/font" Target="fonts/font13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font" Target="fonts/font15.fntdata"/><Relationship Id="rId31" Type="http://schemas.openxmlformats.org/officeDocument/2006/relationships/font" Target="fonts/font16.fntdata"/><Relationship Id="rId32" Type="http://schemas.openxmlformats.org/officeDocument/2006/relationships/font" Target="fonts/font17.fntdata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font" Target="fonts/font18.fntdata"/><Relationship Id="rId34" Type="http://schemas.openxmlformats.org/officeDocument/2006/relationships/font" Target="fonts/font19.fntdata"/><Relationship Id="rId35" Type="http://schemas.openxmlformats.org/officeDocument/2006/relationships/font" Target="fonts/font20.fntdata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font" Target="fonts/font1.fntdata"/><Relationship Id="rId17" Type="http://schemas.openxmlformats.org/officeDocument/2006/relationships/font" Target="fonts/font2.fntdata"/><Relationship Id="rId18" Type="http://schemas.openxmlformats.org/officeDocument/2006/relationships/font" Target="fonts/font3.fntdata"/><Relationship Id="rId19" Type="http://schemas.openxmlformats.org/officeDocument/2006/relationships/font" Target="fonts/font4.fntdata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Shape 4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0" name="Shape 4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Shape 54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3" name="Shape 5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Shape 55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1" name="Shape 5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Shape 55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6" name="Shape 5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Shape 5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Shape 5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Shape 4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6" name="Shape 4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Shape 4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" name="Shape 4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Shape 4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5" name="Shape 4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Shape 5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4" name="Shape 5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Shape 51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2" name="Shape 5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Shape 51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8" name="Shape 5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Shape 52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5" name="Shape 5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Shape 5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3" name="Shape 5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secondary brand blue back">
  <p:cSld name="TITLE_1_3">
    <p:bg>
      <p:bgPr>
        <a:solidFill>
          <a:srgbClr val="3A525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w/ secondary blue image overlay 1">
  <p:cSld name="TITLE_1_2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3A525F">
              <a:alpha val="857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54" name="Shape 54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5" name="Shape 55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w/ secondary blue image overlay 1 1">
  <p:cSld name="TITLE_1_2_1_1_1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F9FCFF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9FCFF"/>
              </a:solidFill>
            </a:endParaRPr>
          </a:p>
        </p:txBody>
      </p:sp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59" name="Shape 59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0" name="Shape 60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2">
  <p:cSld name="SECTION_HEADER_2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64" name="Shape 64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" name="Shape 65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2 1">
  <p:cSld name="SECTION_HEADER_2_1">
    <p:bg>
      <p:bgPr>
        <a:solidFill>
          <a:srgbClr val="FF9900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70" name="Shape 70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1" name="Shape 71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1">
  <p:cSld name="SECTION_HEADER_1">
    <p:bg>
      <p:bgPr>
        <a:solidFill>
          <a:srgbClr val="3A525F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75" name="Shape 75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6" name="Shape 76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section divider with vector">
  <p:cSld name="SECTION_HEADER_1_1_1_1">
    <p:bg>
      <p:bgPr>
        <a:solidFill>
          <a:srgbClr val="F8991D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rand blue section divider with vector">
  <p:cSld name="SECTION_HEADER_1_1_1_1_1">
    <p:bg>
      <p:bgPr>
        <a:solidFill>
          <a:srgbClr val="3A525F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Light section divider with vector 1">
  <p:cSld name="SECTION_HEADER_1_1_1_1_1_1">
    <p:bg>
      <p:bgPr>
        <a:solidFill>
          <a:srgbClr val="F9FCFF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000"/>
              <a:buFont typeface="Open Sans SemiBold"/>
              <a:buNone/>
              <a:defRPr sz="2000">
                <a:solidFill>
                  <a:srgbClr val="3A525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and body" type="tx">
  <p:cSld name="TITLE_AND_BODY">
    <p:bg>
      <p:bgPr>
        <a:solidFill>
          <a:srgbClr val="F9FCFF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/>
        </p:nvSpPr>
        <p:spPr>
          <a:xfrm>
            <a:off x="0" y="0"/>
            <a:ext cx="9144000" cy="1149300"/>
          </a:xfrm>
          <a:prstGeom prst="rect">
            <a:avLst/>
          </a:prstGeom>
          <a:solidFill>
            <a:srgbClr val="FFA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311700" y="1447600"/>
            <a:ext cx="85206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and body - Dark Blue">
  <p:cSld name="TITLE_AND_BODY_2">
    <p:bg>
      <p:bgPr>
        <a:solidFill>
          <a:srgbClr val="F9FCFF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/>
          <p:nvPr/>
        </p:nvSpPr>
        <p:spPr>
          <a:xfrm>
            <a:off x="0" y="0"/>
            <a:ext cx="9144000" cy="11493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311700" y="1447600"/>
            <a:ext cx="85206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secondary brand blue back 1">
  <p:cSld name="TITLE_1_3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Font typeface="Open Sans Light"/>
              <a:buNone/>
              <a:defRPr sz="52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000"/>
              <a:buFont typeface="Open Sans SemiBold"/>
              <a:buNone/>
              <a:defRPr sz="2000">
                <a:solidFill>
                  <a:srgbClr val="6F707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title and body 1">
  <p:cSld name="TITLE_AND_BODY_2_1_2">
    <p:bg>
      <p:bgPr>
        <a:solidFill>
          <a:srgbClr val="F8991D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02" name="Shape 10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3042375" y="461125"/>
            <a:ext cx="5719200" cy="4330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lue title and body">
  <p:cSld name="TITLE_AND_BODY_2_1_1">
    <p:bg>
      <p:bgPr>
        <a:solidFill>
          <a:srgbClr val="3A525F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Shape 108"/>
          <p:cNvSpPr txBox="1"/>
          <p:nvPr/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09" name="Shape 109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3042375" y="461125"/>
            <a:ext cx="5719200" cy="4330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body">
  <p:cSld name="TITLE_AND_BODY_1">
    <p:bg>
      <p:bgPr>
        <a:solidFill>
          <a:srgbClr val="F9FCFF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F8991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body" idx="2"/>
          </p:nvPr>
        </p:nvSpPr>
        <p:spPr>
          <a:xfrm>
            <a:off x="429800" y="1915425"/>
            <a:ext cx="84024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body (secondary blue)">
  <p:cSld name="TITLE_AND_BODY_1_2">
    <p:bg>
      <p:bgPr>
        <a:solidFill>
          <a:srgbClr val="F9FCFF"/>
        </a:solid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body" idx="2"/>
          </p:nvPr>
        </p:nvSpPr>
        <p:spPr>
          <a:xfrm>
            <a:off x="429800" y="1915425"/>
            <a:ext cx="84024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two column body">
  <p:cSld name="TITLE_AND_BODY_1_1">
    <p:bg>
      <p:bgPr>
        <a:solidFill>
          <a:srgbClr val="F9FCFF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F8991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body" idx="2"/>
          </p:nvPr>
        </p:nvSpPr>
        <p:spPr>
          <a:xfrm>
            <a:off x="410500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body" idx="3"/>
          </p:nvPr>
        </p:nvSpPr>
        <p:spPr>
          <a:xfrm>
            <a:off x="4847725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two column body (secondary blue)">
  <p:cSld name="TITLE_AND_BODY_1_1_1">
    <p:bg>
      <p:bgPr>
        <a:solidFill>
          <a:srgbClr val="F9FCFF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Shape 134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body" idx="2"/>
          </p:nvPr>
        </p:nvSpPr>
        <p:spPr>
          <a:xfrm>
            <a:off x="410500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7" name="Shape 137"/>
          <p:cNvSpPr txBox="1">
            <a:spLocks noGrp="1"/>
          </p:cNvSpPr>
          <p:nvPr>
            <p:ph type="body" idx="3"/>
          </p:nvPr>
        </p:nvSpPr>
        <p:spPr>
          <a:xfrm>
            <a:off x="4847725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rand blue with subtitle and 2 column body">
  <p:cSld name="CUSTOM">
    <p:bg>
      <p:bgPr>
        <a:solidFill>
          <a:srgbClr val="3A525F"/>
        </a:solid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Shape 14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subTitle" idx="2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45" name="Shape 145"/>
          <p:cNvSpPr txBox="1">
            <a:spLocks noGrp="1"/>
          </p:cNvSpPr>
          <p:nvPr>
            <p:ph type="body" idx="3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with subtitle and 2 column body">
  <p:cSld name="CUSTOM_1">
    <p:bg>
      <p:bgPr>
        <a:solidFill>
          <a:srgbClr val="F8991D"/>
        </a:solid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Shape 149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subTitle" idx="1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body" idx="2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body" idx="3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lue with subtitle and 2 column body">
  <p:cSld name="CUSTOM_1_1">
    <p:bg>
      <p:bgPr>
        <a:solidFill>
          <a:srgbClr val="3A525F"/>
        </a:solidFill>
        <a:effectLst/>
      </p:bgPr>
    </p:bg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Shape 15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Shape 158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subTitle" idx="2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body" idx="3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ne column text w/ image">
  <p:cSld name="ONE_COLUMN_TEXT">
    <p:bg>
      <p:bgPr>
        <a:solidFill>
          <a:schemeClr val="lt1"/>
        </a:solid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title"/>
          </p:nvPr>
        </p:nvSpPr>
        <p:spPr>
          <a:xfrm>
            <a:off x="311700" y="317525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400"/>
              <a:buFont typeface="Open Sans"/>
              <a:buNone/>
              <a:defRPr sz="24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311700" y="1275925"/>
            <a:ext cx="2808000" cy="3462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orange back">
  <p:cSld name="TITLE_1_2">
    <p:bg>
      <p:bgPr>
        <a:solidFill>
          <a:srgbClr val="FF9900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 ">
  <p:cSld name="CUSTOM_2_3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8991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Shape 169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Shape 170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171" name="Shape 171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 (secondary blue)">
  <p:cSld name="CUSTOM_2_3_1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Shape 175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Shape 176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">
  <p:cSld name="CUSTOM_2_3_2">
    <p:bg>
      <p:bgPr>
        <a:solidFill>
          <a:srgbClr val="F8991D"/>
        </a:solid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Shape 181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Shape 182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 1">
  <p:cSld name="CUSTOM_2_3_2_1">
    <p:bg>
      <p:bgPr>
        <a:solidFill>
          <a:srgbClr val="3A525F"/>
        </a:solid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Shape 187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Shape 188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Android phone">
  <p:cSld name="CUSTOM_2">
    <p:bg>
      <p:bgPr>
        <a:solidFill>
          <a:srgbClr val="3A525F"/>
        </a:solid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Shape 193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Shape 195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197" name="Shape 197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448401" y="237562"/>
            <a:ext cx="2456948" cy="46683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Android phone 1">
  <p:cSld name="CUSTOM_2_3">
    <p:bg>
      <p:bgPr>
        <a:solidFill>
          <a:srgbClr val="F8991D"/>
        </a:solidFill>
        <a:effectLst/>
      </p:bgPr>
    </p:bg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Shape 200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Shape 202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03" name="Shape 203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04" name="Shape 204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448401" y="237562"/>
            <a:ext cx="2456948" cy="46683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Android phone 1 1">
  <p:cSld name="CUSTOM_2_3_3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Shape 207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Shape 208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209" name="Shape 209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11" name="Shape 211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448401" y="237562"/>
            <a:ext cx="2456948" cy="46683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with 2 android phones">
  <p:cSld name="CUSTOM_2_2">
    <p:bg>
      <p:bgPr>
        <a:solidFill>
          <a:srgbClr val="F8991D"/>
        </a:solid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Shape 214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Shape 216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18" name="Shape 218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787415" y="410137"/>
            <a:ext cx="2209237" cy="4197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Shape 219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8200" y="410137"/>
            <a:ext cx="2209237" cy="419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with 2 android phones 2">
  <p:cSld name="CUSTOM_2_2_2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Shape 222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Shape 223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26" name="Shape 226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787415" y="410137"/>
            <a:ext cx="2209237" cy="4197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Shape 227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8200" y="410137"/>
            <a:ext cx="2209237" cy="419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with 2 android phones 1">
  <p:cSld name="CUSTOM_2_2_1">
    <p:bg>
      <p:bgPr>
        <a:solidFill>
          <a:srgbClr val="3A525F"/>
        </a:solidFill>
        <a:effectLst/>
      </p:bgPr>
    </p:bg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Shape 230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Shape 232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33" name="Shape 233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34" name="Shape 234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787415" y="410137"/>
            <a:ext cx="2209237" cy="4197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Shape 235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8200" y="410137"/>
            <a:ext cx="2209237" cy="419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brand gradient back">
  <p:cSld name="TITLE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">
  <p:cSld name="CUSTOM_2_1">
    <p:bg>
      <p:bgPr>
        <a:solidFill>
          <a:srgbClr val="F8991D"/>
        </a:solidFill>
        <a:effectLst/>
      </p:bgPr>
    </p:bg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Shape 238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Shape 240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41" name="Shape 241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42" name="Shape 242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291750" y="201450"/>
            <a:ext cx="2764986" cy="47406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 1">
  <p:cSld name="CUSTOM_2_1_3">
    <p:bg>
      <p:bgPr>
        <a:solidFill>
          <a:srgbClr val="3A525F"/>
        </a:solidFill>
        <a:effectLst/>
      </p:bgPr>
    </p:bg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Shape 245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Shape 247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48" name="Shape 248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49" name="Shape 249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291750" y="201450"/>
            <a:ext cx="2764986" cy="47406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 1 1">
  <p:cSld name="CUSTOM_2_1_3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Shape 252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Shape 253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254" name="Shape 254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56" name="Shape 256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291750" y="201450"/>
            <a:ext cx="2764986" cy="47406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2 iPhones">
  <p:cSld name="CUSTOM_2_1_2">
    <p:bg>
      <p:bgPr>
        <a:solidFill>
          <a:srgbClr val="F8991D"/>
        </a:solidFill>
        <a:effectLst/>
      </p:bgPr>
    </p:bg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Shape 258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413850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Shape 259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93975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Shape 260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Shape 261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Shape 263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64" name="Shape 264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2 iPhones 1">
  <p:cSld name="CUSTOM_2_1_2_2">
    <p:bg>
      <p:bgPr>
        <a:solidFill>
          <a:srgbClr val="3A525F"/>
        </a:solidFill>
        <a:effectLst/>
      </p:bgPr>
    </p:bg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Shape 267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Shape 269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70" name="Shape 270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71" name="Shape 271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413850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Shape 272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93975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2 iPhones 1 1">
  <p:cSld name="CUSTOM_2_1_2_2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Shape 275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Shape 276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277" name="Shape 277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79" name="Shape 279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413850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Shape 280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93975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 + Android">
  <p:cSld name="CUSTOM_2_1_2_1">
    <p:bg>
      <p:bgPr>
        <a:solidFill>
          <a:srgbClr val="F8991D"/>
        </a:solidFill>
        <a:effectLst/>
      </p:bgPr>
    </p:bg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Shape 283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Shape 285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86" name="Shape 286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87" name="Shape 287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93975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Shape 288" descr="pixel-flo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8200" y="432787"/>
            <a:ext cx="2209237" cy="419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 + Android 1">
  <p:cSld name="CUSTOM_2_1_2_1_1">
    <p:bg>
      <p:bgPr>
        <a:solidFill>
          <a:srgbClr val="3A525F"/>
        </a:solidFill>
        <a:effectLst/>
      </p:bgPr>
    </p:bg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Shape 291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Shape 293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94" name="Shape 294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95" name="Shape 295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93975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Shape 296" descr="pixel-flo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8200" y="432787"/>
            <a:ext cx="2209237" cy="419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 + Android 1 1">
  <p:cSld name="CUSTOM_2_1_2_1_1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Shape 298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Shape 299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Shape 300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301" name="Shape 301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303" name="Shape 303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93975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Shape 304" descr="pixel-flo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8200" y="432787"/>
            <a:ext cx="2209237" cy="419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">
  <p:cSld name="CUSTOM_2_1_1">
    <p:bg>
      <p:bgPr>
        <a:solidFill>
          <a:srgbClr val="3A525F"/>
        </a:solidFill>
        <a:effectLst/>
      </p:bgPr>
    </p:bg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Shape 306" descr="ipad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031000" y="272625"/>
            <a:ext cx="3323685" cy="4465597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Shape 307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Shape 308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Shape 310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311" name="Shape 311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secondary blue image overlay">
  <p:cSld name="TITLE_1_2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3A525F">
              <a:alpha val="857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 2">
  <p:cSld name="CUSTOM_2_1_1_2">
    <p:bg>
      <p:bgPr>
        <a:solidFill>
          <a:srgbClr val="F8991D"/>
        </a:solidFill>
        <a:effectLst/>
      </p:bgPr>
    </p:bg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Shape 314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Shape 316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317" name="Shape 317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318" name="Shape 318" descr="ipad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031000" y="272625"/>
            <a:ext cx="3323685" cy="44655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 2 1">
  <p:cSld name="CUSTOM_2_1_1_2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Shape 321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Shape 322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323" name="Shape 323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325" name="Shape 325" descr="ipad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031000" y="272625"/>
            <a:ext cx="3323685" cy="44655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 1">
  <p:cSld name="CUSTOM_2_1_1_1">
    <p:bg>
      <p:bgPr>
        <a:solidFill>
          <a:srgbClr val="F8991D"/>
        </a:solidFill>
        <a:effectLst/>
      </p:bgPr>
    </p:bg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Shape 328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Shape 330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331" name="Shape 331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332" name="Shape 332"/>
          <p:cNvSpPr/>
          <p:nvPr/>
        </p:nvSpPr>
        <p:spPr>
          <a:xfrm>
            <a:off x="4482701" y="707826"/>
            <a:ext cx="4398404" cy="3424207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Shape 333"/>
          <p:cNvSpPr/>
          <p:nvPr/>
        </p:nvSpPr>
        <p:spPr>
          <a:xfrm>
            <a:off x="4666759" y="889668"/>
            <a:ext cx="4030200" cy="25737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 1 1">
  <p:cSld name="CUSTOM_2_1_1_1_1">
    <p:bg>
      <p:bgPr>
        <a:solidFill>
          <a:srgbClr val="3A525F"/>
        </a:solidFill>
        <a:effectLst/>
      </p:bgPr>
    </p:bg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hape 335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Shape 336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Shape 338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339" name="Shape 339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340" name="Shape 340"/>
          <p:cNvSpPr/>
          <p:nvPr/>
        </p:nvSpPr>
        <p:spPr>
          <a:xfrm>
            <a:off x="4482701" y="707826"/>
            <a:ext cx="4398404" cy="3424207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Shape 341"/>
          <p:cNvSpPr/>
          <p:nvPr/>
        </p:nvSpPr>
        <p:spPr>
          <a:xfrm>
            <a:off x="4666759" y="889668"/>
            <a:ext cx="4030200" cy="25737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 1 1 1">
  <p:cSld name="CUSTOM_2_1_1_1_1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4" name="Shape 344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Shape 345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346" name="Shape 346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347" name="Shape 347"/>
          <p:cNvSpPr/>
          <p:nvPr/>
        </p:nvSpPr>
        <p:spPr>
          <a:xfrm>
            <a:off x="4482701" y="707826"/>
            <a:ext cx="4398404" cy="3424207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3A525F"/>
          </a:solidFill>
          <a:ln w="2857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" name="Shape 348"/>
          <p:cNvSpPr/>
          <p:nvPr/>
        </p:nvSpPr>
        <p:spPr>
          <a:xfrm>
            <a:off x="4666759" y="889668"/>
            <a:ext cx="4030200" cy="25737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Phones and Desktop mockups">
  <p:cSld name="CUSTOM_3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/>
          <p:nvPr/>
        </p:nvSpPr>
        <p:spPr>
          <a:xfrm>
            <a:off x="412550" y="489288"/>
            <a:ext cx="1648277" cy="3307566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Shape 352"/>
          <p:cNvSpPr/>
          <p:nvPr/>
        </p:nvSpPr>
        <p:spPr>
          <a:xfrm>
            <a:off x="486667" y="766662"/>
            <a:ext cx="1500000" cy="2665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53" name="Shape 353"/>
          <p:cNvSpPr/>
          <p:nvPr/>
        </p:nvSpPr>
        <p:spPr>
          <a:xfrm>
            <a:off x="2407787" y="625078"/>
            <a:ext cx="1434690" cy="3019200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4" name="Shape 354"/>
          <p:cNvSpPr/>
          <p:nvPr/>
        </p:nvSpPr>
        <p:spPr>
          <a:xfrm>
            <a:off x="2513218" y="1060663"/>
            <a:ext cx="1223700" cy="2164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55" name="Shape 355"/>
          <p:cNvSpPr/>
          <p:nvPr/>
        </p:nvSpPr>
        <p:spPr>
          <a:xfrm>
            <a:off x="4189426" y="328075"/>
            <a:ext cx="4641524" cy="3613200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Shape 356"/>
          <p:cNvSpPr/>
          <p:nvPr/>
        </p:nvSpPr>
        <p:spPr>
          <a:xfrm>
            <a:off x="4383651" y="519960"/>
            <a:ext cx="4253100" cy="2715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57" name="Shape 357"/>
          <p:cNvSpPr txBox="1">
            <a:spLocks noGrp="1"/>
          </p:cNvSpPr>
          <p:nvPr>
            <p:ph type="subTitle" idx="1"/>
          </p:nvPr>
        </p:nvSpPr>
        <p:spPr>
          <a:xfrm>
            <a:off x="412550" y="4322700"/>
            <a:ext cx="8418600" cy="2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1500"/>
              <a:buFont typeface="Open Sans SemiBold"/>
              <a:buNone/>
              <a:defRPr sz="1500">
                <a:solidFill>
                  <a:srgbClr val="3A525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Phones and Desktop mockups 1">
  <p:cSld name="CUSTOM_3_1">
    <p:bg>
      <p:bgPr>
        <a:solidFill>
          <a:srgbClr val="3A525F"/>
        </a:solidFill>
        <a:effectLst/>
      </p:bgPr>
    </p:bg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Shape 360"/>
          <p:cNvSpPr/>
          <p:nvPr/>
        </p:nvSpPr>
        <p:spPr>
          <a:xfrm>
            <a:off x="412550" y="489288"/>
            <a:ext cx="1648277" cy="3307566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Shape 361"/>
          <p:cNvSpPr/>
          <p:nvPr/>
        </p:nvSpPr>
        <p:spPr>
          <a:xfrm>
            <a:off x="486667" y="766662"/>
            <a:ext cx="1500000" cy="2665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62" name="Shape 362"/>
          <p:cNvSpPr/>
          <p:nvPr/>
        </p:nvSpPr>
        <p:spPr>
          <a:xfrm>
            <a:off x="2407787" y="625078"/>
            <a:ext cx="1434690" cy="3019200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Shape 363"/>
          <p:cNvSpPr/>
          <p:nvPr/>
        </p:nvSpPr>
        <p:spPr>
          <a:xfrm>
            <a:off x="2513218" y="1060663"/>
            <a:ext cx="1223700" cy="2164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64" name="Shape 364"/>
          <p:cNvSpPr/>
          <p:nvPr/>
        </p:nvSpPr>
        <p:spPr>
          <a:xfrm>
            <a:off x="4189426" y="328075"/>
            <a:ext cx="4641524" cy="3613200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Shape 365"/>
          <p:cNvSpPr/>
          <p:nvPr/>
        </p:nvSpPr>
        <p:spPr>
          <a:xfrm>
            <a:off x="4383651" y="519960"/>
            <a:ext cx="4253100" cy="2715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66" name="Shape 366"/>
          <p:cNvSpPr txBox="1">
            <a:spLocks noGrp="1"/>
          </p:cNvSpPr>
          <p:nvPr>
            <p:ph type="subTitle" idx="1"/>
          </p:nvPr>
        </p:nvSpPr>
        <p:spPr>
          <a:xfrm>
            <a:off x="412550" y="4322700"/>
            <a:ext cx="8418600" cy="2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Phones and Desktop mockups 1 1">
  <p:cSld name="CUSTOM_3_1_1">
    <p:bg>
      <p:bgPr>
        <a:solidFill>
          <a:srgbClr val="F8991D"/>
        </a:solidFill>
        <a:effectLst/>
      </p:bgPr>
    </p:bg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Shape 369"/>
          <p:cNvSpPr/>
          <p:nvPr/>
        </p:nvSpPr>
        <p:spPr>
          <a:xfrm>
            <a:off x="412550" y="489288"/>
            <a:ext cx="1648277" cy="3307566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Shape 370"/>
          <p:cNvSpPr/>
          <p:nvPr/>
        </p:nvSpPr>
        <p:spPr>
          <a:xfrm>
            <a:off x="486667" y="766662"/>
            <a:ext cx="1500000" cy="2665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71" name="Shape 371"/>
          <p:cNvSpPr/>
          <p:nvPr/>
        </p:nvSpPr>
        <p:spPr>
          <a:xfrm>
            <a:off x="2407787" y="625078"/>
            <a:ext cx="1434690" cy="3019200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Shape 372"/>
          <p:cNvSpPr/>
          <p:nvPr/>
        </p:nvSpPr>
        <p:spPr>
          <a:xfrm>
            <a:off x="2513218" y="1060663"/>
            <a:ext cx="1223700" cy="2164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73" name="Shape 373"/>
          <p:cNvSpPr/>
          <p:nvPr/>
        </p:nvSpPr>
        <p:spPr>
          <a:xfrm>
            <a:off x="4189426" y="328075"/>
            <a:ext cx="4641524" cy="3613200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383651" y="519960"/>
            <a:ext cx="4253100" cy="2715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75" name="Shape 375"/>
          <p:cNvSpPr txBox="1">
            <a:spLocks noGrp="1"/>
          </p:cNvSpPr>
          <p:nvPr>
            <p:ph type="subTitle" idx="1"/>
          </p:nvPr>
        </p:nvSpPr>
        <p:spPr>
          <a:xfrm>
            <a:off x="412550" y="4322700"/>
            <a:ext cx="8418600" cy="2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half page for copy or images">
  <p:cSld name="SECTION_TITLE_AND_DESCRIPTION">
    <p:bg>
      <p:bgPr>
        <a:solidFill>
          <a:srgbClr val="3A525F"/>
        </a:solidFill>
        <a:effectLst/>
      </p:bgPr>
    </p:bg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Shape 378"/>
          <p:cNvSpPr/>
          <p:nvPr/>
        </p:nvSpPr>
        <p:spPr>
          <a:xfrm>
            <a:off x="0" y="0"/>
            <a:ext cx="4576500" cy="5152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9FCFF"/>
              </a:solidFill>
            </a:endParaRPr>
          </a:p>
        </p:txBody>
      </p:sp>
      <p:sp>
        <p:nvSpPr>
          <p:cNvPr id="379" name="Shape 37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380" name="Shape 380"/>
          <p:cNvSpPr txBox="1">
            <a:spLocks noGrp="1"/>
          </p:cNvSpPr>
          <p:nvPr>
            <p:ph type="subTitle" idx="1"/>
          </p:nvPr>
        </p:nvSpPr>
        <p:spPr>
          <a:xfrm>
            <a:off x="294525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500"/>
              <a:buFont typeface="Open Sans SemiBold"/>
              <a:buNone/>
              <a:defRPr sz="1500">
                <a:solidFill>
                  <a:srgbClr val="6F707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9pPr>
          </a:lstStyle>
          <a:p>
            <a:endParaRPr/>
          </a:p>
        </p:txBody>
      </p:sp>
      <p:sp>
        <p:nvSpPr>
          <p:cNvPr id="381" name="Shape 381"/>
          <p:cNvSpPr txBox="1">
            <a:spLocks noGrp="1"/>
          </p:cNvSpPr>
          <p:nvPr>
            <p:ph type="body" idx="2"/>
          </p:nvPr>
        </p:nvSpPr>
        <p:spPr>
          <a:xfrm>
            <a:off x="4889200" y="263825"/>
            <a:ext cx="4045200" cy="428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half page for copy or images 1">
  <p:cSld name="SECTION_TITLE_AND_DESCRIPTION_1">
    <p:bg>
      <p:bgPr>
        <a:solidFill>
          <a:schemeClr val="lt1"/>
        </a:solidFill>
        <a:effectLst/>
      </p:bgPr>
    </p:bg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Shape 384"/>
          <p:cNvSpPr/>
          <p:nvPr/>
        </p:nvSpPr>
        <p:spPr>
          <a:xfrm>
            <a:off x="0" y="0"/>
            <a:ext cx="4576500" cy="5152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Shape 385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6" name="Shape 386"/>
          <p:cNvSpPr txBox="1">
            <a:spLocks noGrp="1"/>
          </p:cNvSpPr>
          <p:nvPr>
            <p:ph type="subTitle" idx="1"/>
          </p:nvPr>
        </p:nvSpPr>
        <p:spPr>
          <a:xfrm>
            <a:off x="294525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87" name="Shape 387"/>
          <p:cNvSpPr txBox="1">
            <a:spLocks noGrp="1"/>
          </p:cNvSpPr>
          <p:nvPr>
            <p:ph type="body" idx="2"/>
          </p:nvPr>
        </p:nvSpPr>
        <p:spPr>
          <a:xfrm>
            <a:off x="4889200" y="263825"/>
            <a:ext cx="4045200" cy="428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image and light overlay">
  <p:cSld name="TITLE_1_2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9FCFF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Font typeface="Open Sans Light"/>
              <a:buNone/>
              <a:defRPr sz="52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000"/>
              <a:buFont typeface="Open Sans SemiBold"/>
              <a:buNone/>
              <a:defRPr sz="2000">
                <a:solidFill>
                  <a:srgbClr val="6F707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half page for copy or images 1 1">
  <p:cSld name="SECTION_TITLE_AND_DESCRIPTION_1_1">
    <p:bg>
      <p:bgPr>
        <a:solidFill>
          <a:schemeClr val="lt1"/>
        </a:solidFill>
        <a:effectLst/>
      </p:bgPr>
    </p:bg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390"/>
          <p:cNvSpPr/>
          <p:nvPr/>
        </p:nvSpPr>
        <p:spPr>
          <a:xfrm>
            <a:off x="0" y="0"/>
            <a:ext cx="4576500" cy="5152500"/>
          </a:xfrm>
          <a:prstGeom prst="rect">
            <a:avLst/>
          </a:prstGeom>
          <a:solidFill>
            <a:srgbClr val="FFA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Shape 391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392" name="Shape 392"/>
          <p:cNvSpPr txBox="1">
            <a:spLocks noGrp="1"/>
          </p:cNvSpPr>
          <p:nvPr>
            <p:ph type="subTitle" idx="1"/>
          </p:nvPr>
        </p:nvSpPr>
        <p:spPr>
          <a:xfrm>
            <a:off x="294525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393" name="Shape 393"/>
          <p:cNvSpPr txBox="1">
            <a:spLocks noGrp="1"/>
          </p:cNvSpPr>
          <p:nvPr>
            <p:ph type="body" idx="2"/>
          </p:nvPr>
        </p:nvSpPr>
        <p:spPr>
          <a:xfrm>
            <a:off x="4889200" y="263825"/>
            <a:ext cx="4045200" cy="428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">
  <p:cSld name="CAPTION_ONLY">
    <p:bg>
      <p:bgPr>
        <a:solidFill>
          <a:schemeClr val="lt1"/>
        </a:solidFill>
        <a:effectLst/>
      </p:bgPr>
    </p:bg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Shape 396"/>
          <p:cNvSpPr txBox="1">
            <a:spLocks noGrp="1"/>
          </p:cNvSpPr>
          <p:nvPr>
            <p:ph type="body" idx="1"/>
          </p:nvPr>
        </p:nvSpPr>
        <p:spPr>
          <a:xfrm>
            <a:off x="311700" y="4202000"/>
            <a:ext cx="8696700" cy="41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Open Sans SemiBold"/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 1">
  <p:cSld name="CAPTION_ONLY_2">
    <p:bg>
      <p:bgPr>
        <a:solidFill>
          <a:srgbClr val="F8991D"/>
        </a:solidFill>
        <a:effectLst/>
      </p:bgPr>
    </p:bg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Shape 399"/>
          <p:cNvSpPr txBox="1">
            <a:spLocks noGrp="1"/>
          </p:cNvSpPr>
          <p:nvPr>
            <p:ph type="body" idx="1"/>
          </p:nvPr>
        </p:nvSpPr>
        <p:spPr>
          <a:xfrm>
            <a:off x="311700" y="4202000"/>
            <a:ext cx="8696700" cy="41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500"/>
              <a:buFont typeface="Open Sans SemiBold"/>
              <a:buNone/>
              <a:defRPr sz="1500">
                <a:solidFill>
                  <a:srgbClr val="F9FC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 1 1">
  <p:cSld name="CAPTION_ONLY_2_1">
    <p:bg>
      <p:bgPr>
        <a:solidFill>
          <a:srgbClr val="3A525F"/>
        </a:solidFill>
        <a:effectLst/>
      </p:bgPr>
    </p:bg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Shape 402"/>
          <p:cNvSpPr txBox="1">
            <a:spLocks noGrp="1"/>
          </p:cNvSpPr>
          <p:nvPr>
            <p:ph type="body" idx="1"/>
          </p:nvPr>
        </p:nvSpPr>
        <p:spPr>
          <a:xfrm>
            <a:off x="311700" y="4202000"/>
            <a:ext cx="8696700" cy="41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500"/>
              <a:buFont typeface="Open Sans SemiBold"/>
              <a:buNone/>
              <a:defRPr sz="1500">
                <a:solidFill>
                  <a:srgbClr val="F9FC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ig number">
  <p:cSld name="BIG_NUMBER">
    <p:bg>
      <p:bgPr>
        <a:solidFill>
          <a:srgbClr val="F9FCFF"/>
        </a:solidFill>
        <a:effectLst/>
      </p:bgPr>
    </p:bg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Shape 40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8991D"/>
              </a:buClr>
              <a:buSzPts val="12000"/>
              <a:buFont typeface="Open Sans"/>
              <a:buNone/>
              <a:defRPr sz="12000">
                <a:solidFill>
                  <a:srgbClr val="F8991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06" name="Shape 406"/>
          <p:cNvSpPr txBox="1">
            <a:spLocks noGrp="1"/>
          </p:cNvSpPr>
          <p:nvPr>
            <p:ph type="title" idx="2"/>
          </p:nvPr>
        </p:nvSpPr>
        <p:spPr>
          <a:xfrm>
            <a:off x="311650" y="3069625"/>
            <a:ext cx="8520600" cy="53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ig number 1">
  <p:cSld name="BIG_NUMBER_1">
    <p:bg>
      <p:bgPr>
        <a:solidFill>
          <a:srgbClr val="F8991D"/>
        </a:solidFill>
        <a:effectLst/>
      </p:bgPr>
    </p:bg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Shape 409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0"/>
              <a:buFont typeface="Open Sans"/>
              <a:buNone/>
              <a:defRPr sz="12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10" name="Shape 410"/>
          <p:cNvSpPr txBox="1">
            <a:spLocks noGrp="1"/>
          </p:cNvSpPr>
          <p:nvPr>
            <p:ph type="title" idx="2"/>
          </p:nvPr>
        </p:nvSpPr>
        <p:spPr>
          <a:xfrm>
            <a:off x="311650" y="3069625"/>
            <a:ext cx="8520600" cy="53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ig number 1 1">
  <p:cSld name="BIG_NUMBER_1_1">
    <p:bg>
      <p:bgPr>
        <a:solidFill>
          <a:srgbClr val="3A525F"/>
        </a:solidFill>
        <a:effectLst/>
      </p:bgPr>
    </p:bg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Shape 413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0"/>
              <a:buFont typeface="Open Sans"/>
              <a:buNone/>
              <a:defRPr sz="12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14" name="Shape 414"/>
          <p:cNvSpPr txBox="1">
            <a:spLocks noGrp="1"/>
          </p:cNvSpPr>
          <p:nvPr>
            <p:ph type="title" idx="2"/>
          </p:nvPr>
        </p:nvSpPr>
        <p:spPr>
          <a:xfrm>
            <a:off x="311650" y="3069625"/>
            <a:ext cx="8520600" cy="53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light" type="blank">
  <p:cSld name="BLANK">
    <p:bg>
      <p:bgPr>
        <a:solidFill>
          <a:srgbClr val="F9FCFF"/>
        </a:solidFill>
        <a:effectLst/>
      </p:bgPr>
    </p:bg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brand blue">
  <p:cSld name="BLANK_1">
    <p:bg>
      <p:bgPr>
        <a:solidFill>
          <a:srgbClr val="F8991D"/>
        </a:solidFill>
        <a:effectLst/>
      </p:bgPr>
    </p:bg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brand blue 1">
  <p:cSld name="BLANK_1_2">
    <p:bg>
      <p:bgPr>
        <a:solidFill>
          <a:srgbClr val="3A525F"/>
        </a:solidFill>
        <a:effectLst/>
      </p:bgPr>
    </p:bg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image and gradient overlay">
  <p:cSld name="TITLE_1_2_1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Shape 36" descr="background-image-gradient-tran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5200"/>
              <a:buFont typeface="Open Sans Light"/>
              <a:buNone/>
              <a:defRPr sz="52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000"/>
              <a:buFont typeface="Open Sans SemiBold"/>
              <a:buNone/>
              <a:defRPr sz="2000">
                <a:solidFill>
                  <a:srgbClr val="F9FC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">
  <p:cSld name="BLANK_1_1">
    <p:bg>
      <p:bgPr>
        <a:solidFill>
          <a:srgbClr val="F9FCFF"/>
        </a:solidFill>
        <a:effectLst/>
      </p:bgPr>
    </p:bg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Shape 423"/>
          <p:cNvSpPr/>
          <p:nvPr/>
        </p:nvSpPr>
        <p:spPr>
          <a:xfrm>
            <a:off x="3844849" y="1608913"/>
            <a:ext cx="1454100" cy="1454400"/>
          </a:xfrm>
          <a:prstGeom prst="ellipse">
            <a:avLst/>
          </a:prstGeom>
          <a:solidFill>
            <a:srgbClr val="F9FCFF"/>
          </a:solidFill>
          <a:ln w="952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24" name="Shape 424"/>
          <p:cNvCxnSpPr/>
          <p:nvPr/>
        </p:nvCxnSpPr>
        <p:spPr>
          <a:xfrm>
            <a:off x="-5625" y="233607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5" name="Shape 425"/>
          <p:cNvCxnSpPr/>
          <p:nvPr/>
        </p:nvCxnSpPr>
        <p:spPr>
          <a:xfrm>
            <a:off x="5652227" y="233607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6" name="Shape 426"/>
          <p:cNvSpPr txBox="1">
            <a:spLocks noGrp="1"/>
          </p:cNvSpPr>
          <p:nvPr>
            <p:ph type="title"/>
          </p:nvPr>
        </p:nvSpPr>
        <p:spPr>
          <a:xfrm>
            <a:off x="371075" y="507300"/>
            <a:ext cx="8255700" cy="93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427" name="Shape 427"/>
          <p:cNvSpPr txBox="1">
            <a:spLocks noGrp="1"/>
          </p:cNvSpPr>
          <p:nvPr>
            <p:ph type="subTitle" idx="1"/>
          </p:nvPr>
        </p:nvSpPr>
        <p:spPr>
          <a:xfrm>
            <a:off x="371050" y="315605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428" name="Shape 428"/>
          <p:cNvSpPr txBox="1">
            <a:spLocks noGrp="1"/>
          </p:cNvSpPr>
          <p:nvPr>
            <p:ph type="body" idx="2"/>
          </p:nvPr>
        </p:nvSpPr>
        <p:spPr>
          <a:xfrm>
            <a:off x="371150" y="410190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>
              <a:spcBef>
                <a:spcPts val="1600"/>
              </a:spcBef>
              <a:spcAft>
                <a:spcPts val="160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1">
  <p:cSld name="BLANK_1_1_1">
    <p:bg>
      <p:bgPr>
        <a:solidFill>
          <a:srgbClr val="3A525F"/>
        </a:solidFill>
        <a:effectLst/>
      </p:bgPr>
    </p:bg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 432"/>
          <p:cNvSpPr/>
          <p:nvPr/>
        </p:nvSpPr>
        <p:spPr>
          <a:xfrm>
            <a:off x="3844849" y="160891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33" name="Shape 433"/>
          <p:cNvCxnSpPr/>
          <p:nvPr/>
        </p:nvCxnSpPr>
        <p:spPr>
          <a:xfrm>
            <a:off x="-5625" y="233607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4" name="Shape 434"/>
          <p:cNvCxnSpPr/>
          <p:nvPr/>
        </p:nvCxnSpPr>
        <p:spPr>
          <a:xfrm>
            <a:off x="5652227" y="233607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5" name="Shape 435"/>
          <p:cNvSpPr txBox="1">
            <a:spLocks noGrp="1"/>
          </p:cNvSpPr>
          <p:nvPr>
            <p:ph type="title"/>
          </p:nvPr>
        </p:nvSpPr>
        <p:spPr>
          <a:xfrm>
            <a:off x="371075" y="507300"/>
            <a:ext cx="8255700" cy="93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36" name="Shape 436"/>
          <p:cNvSpPr txBox="1">
            <a:spLocks noGrp="1"/>
          </p:cNvSpPr>
          <p:nvPr>
            <p:ph type="subTitle" idx="1"/>
          </p:nvPr>
        </p:nvSpPr>
        <p:spPr>
          <a:xfrm>
            <a:off x="371050" y="315605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437" name="Shape 437"/>
          <p:cNvSpPr txBox="1">
            <a:spLocks noGrp="1"/>
          </p:cNvSpPr>
          <p:nvPr>
            <p:ph type="body" idx="2"/>
          </p:nvPr>
        </p:nvSpPr>
        <p:spPr>
          <a:xfrm>
            <a:off x="371150" y="410190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1 1">
  <p:cSld name="BLANK_1_1_1_1">
    <p:bg>
      <p:bgPr>
        <a:solidFill>
          <a:srgbClr val="F8991D"/>
        </a:solidFill>
        <a:effectLst/>
      </p:bgPr>
    </p:bg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Shape 440"/>
          <p:cNvSpPr/>
          <p:nvPr/>
        </p:nvSpPr>
        <p:spPr>
          <a:xfrm>
            <a:off x="3844849" y="160891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41" name="Shape 441"/>
          <p:cNvCxnSpPr/>
          <p:nvPr/>
        </p:nvCxnSpPr>
        <p:spPr>
          <a:xfrm>
            <a:off x="-5625" y="233607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2" name="Shape 442"/>
          <p:cNvCxnSpPr/>
          <p:nvPr/>
        </p:nvCxnSpPr>
        <p:spPr>
          <a:xfrm>
            <a:off x="5652227" y="233607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43" name="Shape 443"/>
          <p:cNvSpPr txBox="1">
            <a:spLocks noGrp="1"/>
          </p:cNvSpPr>
          <p:nvPr>
            <p:ph type="title"/>
          </p:nvPr>
        </p:nvSpPr>
        <p:spPr>
          <a:xfrm>
            <a:off x="371075" y="507300"/>
            <a:ext cx="8255700" cy="93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44" name="Shape 444"/>
          <p:cNvSpPr txBox="1">
            <a:spLocks noGrp="1"/>
          </p:cNvSpPr>
          <p:nvPr>
            <p:ph type="subTitle" idx="1"/>
          </p:nvPr>
        </p:nvSpPr>
        <p:spPr>
          <a:xfrm>
            <a:off x="371050" y="315605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445" name="Shape 445"/>
          <p:cNvSpPr txBox="1">
            <a:spLocks noGrp="1"/>
          </p:cNvSpPr>
          <p:nvPr>
            <p:ph type="body" idx="2"/>
          </p:nvPr>
        </p:nvSpPr>
        <p:spPr>
          <a:xfrm>
            <a:off x="371150" y="410190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without title">
  <p:cSld name="BLANK_1_1_2">
    <p:bg>
      <p:bgPr>
        <a:solidFill>
          <a:srgbClr val="F9FCFF"/>
        </a:solidFill>
        <a:effectLst/>
      </p:bgPr>
    </p:bg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7" name="Shape 44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905350" y="4738225"/>
            <a:ext cx="1097277" cy="254375"/>
          </a:xfrm>
          <a:prstGeom prst="rect">
            <a:avLst/>
          </a:prstGeom>
          <a:noFill/>
          <a:ln>
            <a:noFill/>
          </a:ln>
        </p:spPr>
      </p:pic>
      <p:sp>
        <p:nvSpPr>
          <p:cNvPr id="448" name="Shape 448"/>
          <p:cNvSpPr/>
          <p:nvPr/>
        </p:nvSpPr>
        <p:spPr>
          <a:xfrm>
            <a:off x="3844849" y="883763"/>
            <a:ext cx="1454100" cy="1454400"/>
          </a:xfrm>
          <a:prstGeom prst="ellipse">
            <a:avLst/>
          </a:prstGeom>
          <a:solidFill>
            <a:srgbClr val="F9FCFF"/>
          </a:solidFill>
          <a:ln w="952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49" name="Shape 449"/>
          <p:cNvCxnSpPr/>
          <p:nvPr/>
        </p:nvCxnSpPr>
        <p:spPr>
          <a:xfrm>
            <a:off x="-5625" y="161092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0" name="Shape 450"/>
          <p:cNvCxnSpPr/>
          <p:nvPr/>
        </p:nvCxnSpPr>
        <p:spPr>
          <a:xfrm>
            <a:off x="5652227" y="161092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51" name="Shape 451"/>
          <p:cNvSpPr txBox="1">
            <a:spLocks noGrp="1"/>
          </p:cNvSpPr>
          <p:nvPr>
            <p:ph type="subTitle" idx="1"/>
          </p:nvPr>
        </p:nvSpPr>
        <p:spPr>
          <a:xfrm>
            <a:off x="371050" y="243090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452" name="Shape 452"/>
          <p:cNvSpPr txBox="1">
            <a:spLocks noGrp="1"/>
          </p:cNvSpPr>
          <p:nvPr>
            <p:ph type="body" idx="2"/>
          </p:nvPr>
        </p:nvSpPr>
        <p:spPr>
          <a:xfrm>
            <a:off x="371150" y="337675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without title 2">
  <p:cSld name="BLANK_1_1_2_2">
    <p:bg>
      <p:bgPr>
        <a:solidFill>
          <a:srgbClr val="F8991D"/>
        </a:solidFill>
        <a:effectLst/>
      </p:bgPr>
    </p:bg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Shape 456"/>
          <p:cNvSpPr/>
          <p:nvPr/>
        </p:nvSpPr>
        <p:spPr>
          <a:xfrm>
            <a:off x="3844849" y="88376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57" name="Shape 457"/>
          <p:cNvCxnSpPr/>
          <p:nvPr/>
        </p:nvCxnSpPr>
        <p:spPr>
          <a:xfrm>
            <a:off x="-5625" y="161092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8" name="Shape 458"/>
          <p:cNvCxnSpPr/>
          <p:nvPr/>
        </p:nvCxnSpPr>
        <p:spPr>
          <a:xfrm>
            <a:off x="5652227" y="161092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59" name="Shape 459"/>
          <p:cNvSpPr txBox="1">
            <a:spLocks noGrp="1"/>
          </p:cNvSpPr>
          <p:nvPr>
            <p:ph type="subTitle" idx="1"/>
          </p:nvPr>
        </p:nvSpPr>
        <p:spPr>
          <a:xfrm>
            <a:off x="371050" y="243090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460" name="Shape 460"/>
          <p:cNvSpPr txBox="1">
            <a:spLocks noGrp="1"/>
          </p:cNvSpPr>
          <p:nvPr>
            <p:ph type="body" idx="2"/>
          </p:nvPr>
        </p:nvSpPr>
        <p:spPr>
          <a:xfrm>
            <a:off x="371150" y="337675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without title 1">
  <p:cSld name="BLANK_1_1_2_1">
    <p:bg>
      <p:bgPr>
        <a:solidFill>
          <a:srgbClr val="3A525F"/>
        </a:solidFill>
        <a:effectLst/>
      </p:bgPr>
    </p:bg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Shape 463"/>
          <p:cNvSpPr/>
          <p:nvPr/>
        </p:nvSpPr>
        <p:spPr>
          <a:xfrm>
            <a:off x="3844849" y="88376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64" name="Shape 464"/>
          <p:cNvCxnSpPr/>
          <p:nvPr/>
        </p:nvCxnSpPr>
        <p:spPr>
          <a:xfrm>
            <a:off x="-5625" y="161092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5" name="Shape 465"/>
          <p:cNvCxnSpPr/>
          <p:nvPr/>
        </p:nvCxnSpPr>
        <p:spPr>
          <a:xfrm>
            <a:off x="5652227" y="161092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66" name="Shape 466"/>
          <p:cNvSpPr txBox="1">
            <a:spLocks noGrp="1"/>
          </p:cNvSpPr>
          <p:nvPr>
            <p:ph type="subTitle" idx="1"/>
          </p:nvPr>
        </p:nvSpPr>
        <p:spPr>
          <a:xfrm>
            <a:off x="371050" y="243090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467" name="Shape 467"/>
          <p:cNvSpPr txBox="1">
            <a:spLocks noGrp="1"/>
          </p:cNvSpPr>
          <p:nvPr>
            <p:ph type="body" idx="2"/>
          </p:nvPr>
        </p:nvSpPr>
        <p:spPr>
          <a:xfrm>
            <a:off x="371150" y="337675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logo">
  <p:cSld name="TITLE_1_1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subTitle" idx="1"/>
          </p:nvPr>
        </p:nvSpPr>
        <p:spPr>
          <a:xfrm>
            <a:off x="311700" y="29103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000"/>
              <a:buFont typeface="Open Sans SemiBold"/>
              <a:buNone/>
              <a:defRPr sz="2000">
                <a:solidFill>
                  <a:srgbClr val="6F707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w/ image and gradient overlay 1">
  <p:cSld name="TITLE_1_2_1_1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Shape 44" descr="background-image-gradient-tran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48" name="Shape 48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9" name="Shape 49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63" Type="http://schemas.openxmlformats.org/officeDocument/2006/relationships/slideLayout" Target="../slideLayouts/slideLayout63.xml"/><Relationship Id="rId64" Type="http://schemas.openxmlformats.org/officeDocument/2006/relationships/slideLayout" Target="../slideLayouts/slideLayout64.xml"/><Relationship Id="rId65" Type="http://schemas.openxmlformats.org/officeDocument/2006/relationships/slideLayout" Target="../slideLayouts/slideLayout65.xml"/><Relationship Id="rId66" Type="http://schemas.openxmlformats.org/officeDocument/2006/relationships/slideLayout" Target="../slideLayouts/slideLayout66.xml"/><Relationship Id="rId67" Type="http://schemas.openxmlformats.org/officeDocument/2006/relationships/slideLayout" Target="../slideLayouts/slideLayout67.xml"/><Relationship Id="rId68" Type="http://schemas.openxmlformats.org/officeDocument/2006/relationships/slideLayout" Target="../slideLayouts/slideLayout68.xml"/><Relationship Id="rId69" Type="http://schemas.openxmlformats.org/officeDocument/2006/relationships/slideLayout" Target="../slideLayouts/slideLayout69.xml"/><Relationship Id="rId50" Type="http://schemas.openxmlformats.org/officeDocument/2006/relationships/slideLayout" Target="../slideLayouts/slideLayout50.xml"/><Relationship Id="rId51" Type="http://schemas.openxmlformats.org/officeDocument/2006/relationships/slideLayout" Target="../slideLayouts/slideLayout51.xml"/><Relationship Id="rId52" Type="http://schemas.openxmlformats.org/officeDocument/2006/relationships/slideLayout" Target="../slideLayouts/slideLayout52.xml"/><Relationship Id="rId53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54.xml"/><Relationship Id="rId55" Type="http://schemas.openxmlformats.org/officeDocument/2006/relationships/slideLayout" Target="../slideLayouts/slideLayout55.xml"/><Relationship Id="rId56" Type="http://schemas.openxmlformats.org/officeDocument/2006/relationships/slideLayout" Target="../slideLayouts/slideLayout56.xml"/><Relationship Id="rId57" Type="http://schemas.openxmlformats.org/officeDocument/2006/relationships/slideLayout" Target="../slideLayouts/slideLayout57.xml"/><Relationship Id="rId58" Type="http://schemas.openxmlformats.org/officeDocument/2006/relationships/slideLayout" Target="../slideLayouts/slideLayout58.xml"/><Relationship Id="rId59" Type="http://schemas.openxmlformats.org/officeDocument/2006/relationships/slideLayout" Target="../slideLayouts/slideLayout59.xml"/><Relationship Id="rId40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41.xml"/><Relationship Id="rId42" Type="http://schemas.openxmlformats.org/officeDocument/2006/relationships/slideLayout" Target="../slideLayouts/slideLayout42.xml"/><Relationship Id="rId43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44.xml"/><Relationship Id="rId45" Type="http://schemas.openxmlformats.org/officeDocument/2006/relationships/slideLayout" Target="../slideLayouts/slideLayout45.xml"/><Relationship Id="rId46" Type="http://schemas.openxmlformats.org/officeDocument/2006/relationships/slideLayout" Target="../slideLayouts/slideLayout46.xml"/><Relationship Id="rId47" Type="http://schemas.openxmlformats.org/officeDocument/2006/relationships/slideLayout" Target="../slideLayouts/slideLayout47.xml"/><Relationship Id="rId48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4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2.xml"/><Relationship Id="rId33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34.xml"/><Relationship Id="rId35" Type="http://schemas.openxmlformats.org/officeDocument/2006/relationships/slideLayout" Target="../slideLayouts/slideLayout35.xml"/><Relationship Id="rId36" Type="http://schemas.openxmlformats.org/officeDocument/2006/relationships/slideLayout" Target="../slideLayouts/slideLayout36.xml"/><Relationship Id="rId37" Type="http://schemas.openxmlformats.org/officeDocument/2006/relationships/slideLayout" Target="../slideLayouts/slideLayout37.xml"/><Relationship Id="rId38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39.xml"/><Relationship Id="rId70" Type="http://schemas.openxmlformats.org/officeDocument/2006/relationships/slideLayout" Target="../slideLayouts/slideLayout70.xml"/><Relationship Id="rId71" Type="http://schemas.openxmlformats.org/officeDocument/2006/relationships/slideLayout" Target="../slideLayouts/slideLayout71.xml"/><Relationship Id="rId72" Type="http://schemas.openxmlformats.org/officeDocument/2006/relationships/slideLayout" Target="../slideLayouts/slideLayout72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73" Type="http://schemas.openxmlformats.org/officeDocument/2006/relationships/slideLayout" Target="../slideLayouts/slideLayout73.xml"/><Relationship Id="rId74" Type="http://schemas.openxmlformats.org/officeDocument/2006/relationships/slideLayout" Target="../slideLayouts/slideLayout74.xml"/><Relationship Id="rId75" Type="http://schemas.openxmlformats.org/officeDocument/2006/relationships/slideLayout" Target="../slideLayouts/slideLayout75.xml"/><Relationship Id="rId76" Type="http://schemas.openxmlformats.org/officeDocument/2006/relationships/theme" Target="../theme/theme1.xml"/><Relationship Id="rId60" Type="http://schemas.openxmlformats.org/officeDocument/2006/relationships/slideLayout" Target="../slideLayouts/slideLayout60.xml"/><Relationship Id="rId61" Type="http://schemas.openxmlformats.org/officeDocument/2006/relationships/slideLayout" Target="../slideLayouts/slideLayout61.xml"/><Relationship Id="rId62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1pPr>
            <a:lvl2pPr lvl="1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2pPr>
            <a:lvl3pPr lvl="2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3pPr>
            <a:lvl4pPr lvl="3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4pPr>
            <a:lvl5pPr lvl="4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5pPr>
            <a:lvl6pPr lvl="5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6pPr>
            <a:lvl7pPr lvl="6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7pPr>
            <a:lvl8pPr lvl="7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8pPr>
            <a:lvl9pPr lvl="8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  <p:sldLayoutId id="2147483695" r:id="rId48"/>
    <p:sldLayoutId id="2147483696" r:id="rId49"/>
    <p:sldLayoutId id="2147483697" r:id="rId50"/>
    <p:sldLayoutId id="2147483698" r:id="rId51"/>
    <p:sldLayoutId id="2147483699" r:id="rId52"/>
    <p:sldLayoutId id="2147483700" r:id="rId53"/>
    <p:sldLayoutId id="2147483701" r:id="rId54"/>
    <p:sldLayoutId id="2147483702" r:id="rId55"/>
    <p:sldLayoutId id="2147483703" r:id="rId56"/>
    <p:sldLayoutId id="2147483704" r:id="rId57"/>
    <p:sldLayoutId id="2147483705" r:id="rId58"/>
    <p:sldLayoutId id="2147483706" r:id="rId59"/>
    <p:sldLayoutId id="2147483707" r:id="rId60"/>
    <p:sldLayoutId id="2147483708" r:id="rId61"/>
    <p:sldLayoutId id="2147483709" r:id="rId62"/>
    <p:sldLayoutId id="2147483710" r:id="rId63"/>
    <p:sldLayoutId id="2147483711" r:id="rId64"/>
    <p:sldLayoutId id="2147483712" r:id="rId65"/>
    <p:sldLayoutId id="2147483713" r:id="rId66"/>
    <p:sldLayoutId id="2147483714" r:id="rId67"/>
    <p:sldLayoutId id="2147483715" r:id="rId68"/>
    <p:sldLayoutId id="2147483716" r:id="rId69"/>
    <p:sldLayoutId id="2147483717" r:id="rId70"/>
    <p:sldLayoutId id="2147483718" r:id="rId71"/>
    <p:sldLayoutId id="2147483719" r:id="rId72"/>
    <p:sldLayoutId id="2147483720" r:id="rId73"/>
    <p:sldLayoutId id="2147483721" r:id="rId74"/>
    <p:sldLayoutId id="2147483722" r:id="rId7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5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jpeg"/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Shape 47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Best Practices to get Customer Reviews</a:t>
            </a:r>
            <a:endParaRPr>
              <a:solidFill>
                <a:srgbClr val="F9FCFF"/>
              </a:solidFill>
            </a:endParaRPr>
          </a:p>
        </p:txBody>
      </p:sp>
      <p:sp>
        <p:nvSpPr>
          <p:cNvPr id="473" name="Shape 47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Tips to grow your business’s health...and revenue</a:t>
            </a:r>
            <a:endParaRPr>
              <a:solidFill>
                <a:schemeClr val="lt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Shape 545"/>
          <p:cNvSpPr txBox="1"/>
          <p:nvPr/>
        </p:nvSpPr>
        <p:spPr>
          <a:xfrm>
            <a:off x="253075" y="316950"/>
            <a:ext cx="2041500" cy="40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Update all your customers at once! From your dashboard</a:t>
            </a:r>
            <a:endParaRPr sz="3600">
              <a:solidFill>
                <a:srgbClr val="F9FC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46" name="Shape 546"/>
          <p:cNvSpPr txBox="1"/>
          <p:nvPr/>
        </p:nvSpPr>
        <p:spPr>
          <a:xfrm>
            <a:off x="2915025" y="280525"/>
            <a:ext cx="5756400" cy="8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595959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Skipper and the Push Notifications page on the CMS allow you to send the same message to all of your app users and your Facebook and Twitter pages!</a:t>
            </a:r>
            <a:endParaRPr sz="1500">
              <a:solidFill>
                <a:srgbClr val="595959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pic>
        <p:nvPicPr>
          <p:cNvPr id="547" name="Shape 5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11725" y="1429463"/>
            <a:ext cx="1833900" cy="3227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Shape 54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38753" y="2060113"/>
            <a:ext cx="3749276" cy="19899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Shape 553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Why? Solve </a:t>
            </a:r>
            <a:br>
              <a:rPr lang="en"/>
            </a:br>
            <a:r>
              <a:rPr lang="en"/>
              <a:t>Marketing Problems,</a:t>
            </a:r>
            <a:br>
              <a:rPr lang="en"/>
            </a:br>
            <a:r>
              <a:rPr lang="en"/>
              <a:t>Don’t Sell Mobile Apps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Shape 558"/>
          <p:cNvSpPr txBox="1"/>
          <p:nvPr/>
        </p:nvSpPr>
        <p:spPr>
          <a:xfrm>
            <a:off x="277400" y="1638400"/>
            <a:ext cx="3633000" cy="30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• HELP the business get found online 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with more Google reviews!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• Use Google's own tools to encourage 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those 5 star reviews.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• Get Social with Instagram, Facebook 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reviews, fans and activity.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• Get Reviews - Help drive traffic to sites like Yelp and Tripadvisor by using tools inside the app.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•Prefill the share message with the message best suited for the business.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12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59" name="Shape 559"/>
          <p:cNvSpPr txBox="1"/>
          <p:nvPr/>
        </p:nvSpPr>
        <p:spPr>
          <a:xfrm>
            <a:off x="277400" y="275700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Solve Marketing Problems</a:t>
            </a:r>
            <a:endParaRPr sz="3600">
              <a:solidFill>
                <a:srgbClr val="F9FC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560" name="Shape 560" descr="marketing-problems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15200" y="648513"/>
            <a:ext cx="4928800" cy="37489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Shape 565"/>
          <p:cNvSpPr txBox="1">
            <a:spLocks noGrp="1"/>
          </p:cNvSpPr>
          <p:nvPr>
            <p:ph type="title" idx="4294967295"/>
          </p:nvPr>
        </p:nvSpPr>
        <p:spPr>
          <a:xfrm>
            <a:off x="3154950" y="1771800"/>
            <a:ext cx="4428900" cy="19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Thank you!</a:t>
            </a:r>
            <a:r>
              <a:rPr lang="en" sz="4800">
                <a:solidFill>
                  <a:srgbClr val="FFFFFF"/>
                </a:solidFill>
              </a:rPr>
              <a:t>  </a:t>
            </a:r>
            <a:endParaRPr sz="4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Shape 478"/>
          <p:cNvSpPr txBox="1">
            <a:spLocks noGrp="1"/>
          </p:cNvSpPr>
          <p:nvPr>
            <p:ph type="body" idx="1"/>
          </p:nvPr>
        </p:nvSpPr>
        <p:spPr>
          <a:xfrm>
            <a:off x="311700" y="4202000"/>
            <a:ext cx="8696700" cy="41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Online Reviews Are Critical for Small Businesses</a:t>
            </a:r>
            <a:br>
              <a:rPr lang="en"/>
            </a:br>
            <a:endParaRPr/>
          </a:p>
        </p:txBody>
      </p:sp>
      <p:sp>
        <p:nvSpPr>
          <p:cNvPr id="479" name="Shape 479"/>
          <p:cNvSpPr txBox="1">
            <a:spLocks noGrp="1"/>
          </p:cNvSpPr>
          <p:nvPr>
            <p:ph type="title" idx="4294967295"/>
          </p:nvPr>
        </p:nvSpPr>
        <p:spPr>
          <a:xfrm>
            <a:off x="265500" y="392250"/>
            <a:ext cx="7494000" cy="11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Need more positive reviews?</a:t>
            </a:r>
            <a:endParaRPr sz="3600"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80" name="Shape 480" descr="sta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05243" y="1532950"/>
            <a:ext cx="2182720" cy="2175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Shape 485"/>
          <p:cNvSpPr txBox="1">
            <a:spLocks noGrp="1"/>
          </p:cNvSpPr>
          <p:nvPr>
            <p:ph type="title"/>
          </p:nvPr>
        </p:nvSpPr>
        <p:spPr>
          <a:xfrm>
            <a:off x="277400" y="306750"/>
            <a:ext cx="3633000" cy="1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Online Reviews: What’s the big deal? </a:t>
            </a:r>
            <a:endParaRPr/>
          </a:p>
        </p:txBody>
      </p:sp>
      <p:pic>
        <p:nvPicPr>
          <p:cNvPr id="486" name="Shape 486" descr="info-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5684" y="2203500"/>
            <a:ext cx="3597992" cy="1167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" name="Shape 487" descr="info-2.png"/>
          <p:cNvPicPr preferRelativeResize="0"/>
          <p:nvPr/>
        </p:nvPicPr>
        <p:blipFill rotWithShape="1">
          <a:blip r:embed="rId4">
            <a:alphaModFix/>
          </a:blip>
          <a:srcRect t="2317" b="2317"/>
          <a:stretch/>
        </p:blipFill>
        <p:spPr>
          <a:xfrm>
            <a:off x="358175" y="3590338"/>
            <a:ext cx="3633000" cy="1167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" name="Shape 488" descr="info-3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00575" y="252150"/>
            <a:ext cx="1943300" cy="2211737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Shape 489"/>
          <p:cNvSpPr/>
          <p:nvPr/>
        </p:nvSpPr>
        <p:spPr>
          <a:xfrm>
            <a:off x="7764400" y="4657350"/>
            <a:ext cx="1379700" cy="4860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90" name="Shape 490" descr="info-4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82599" y="252150"/>
            <a:ext cx="1943300" cy="2211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" name="Shape 491" descr="info-5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982599" y="2735903"/>
            <a:ext cx="1943300" cy="2211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" name="Shape 492" descr="info-6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700575" y="2735896"/>
            <a:ext cx="1943300" cy="22117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Shape 497"/>
          <p:cNvSpPr txBox="1">
            <a:spLocks noGrp="1"/>
          </p:cNvSpPr>
          <p:nvPr>
            <p:ph type="title"/>
          </p:nvPr>
        </p:nvSpPr>
        <p:spPr>
          <a:xfrm>
            <a:off x="267013" y="383575"/>
            <a:ext cx="4045200" cy="521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Get Found.</a:t>
            </a:r>
            <a:endParaRPr sz="2800"/>
          </a:p>
        </p:txBody>
      </p:sp>
      <p:sp>
        <p:nvSpPr>
          <p:cNvPr id="498" name="Shape 498"/>
          <p:cNvSpPr/>
          <p:nvPr/>
        </p:nvSpPr>
        <p:spPr>
          <a:xfrm>
            <a:off x="4695575" y="4133925"/>
            <a:ext cx="4381200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300"/>
              <a:buFont typeface="Open Sans"/>
              <a:buNone/>
            </a:pPr>
            <a:r>
              <a:rPr lang="en" sz="1200" b="0" i="1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“…Harvard Business School’s Michael Luca found that a boosted Yelp rating of just one star can increase a company’s revenues anywhere from</a:t>
            </a:r>
            <a:r>
              <a:rPr lang="en" sz="1200" b="0" i="0" u="none" strike="noStrike" cap="none">
                <a:solidFill>
                  <a:srgbClr val="F9FC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200" b="0" i="1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5 to 9 percent.” </a:t>
            </a:r>
            <a:endParaRPr>
              <a:solidFill>
                <a:srgbClr val="F9FCFF"/>
              </a:solidFill>
            </a:endParaRPr>
          </a:p>
        </p:txBody>
      </p:sp>
      <p:pic>
        <p:nvPicPr>
          <p:cNvPr id="499" name="Shape 499" descr="infographic-orange-star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16038" y="299500"/>
            <a:ext cx="3740272" cy="3602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" name="Shape 500"/>
          <p:cNvPicPr preferRelativeResize="0"/>
          <p:nvPr/>
        </p:nvPicPr>
        <p:blipFill rotWithShape="1">
          <a:blip r:embed="rId4">
            <a:alphaModFix/>
          </a:blip>
          <a:srcRect b="2267"/>
          <a:stretch/>
        </p:blipFill>
        <p:spPr>
          <a:xfrm>
            <a:off x="520450" y="958675"/>
            <a:ext cx="3538326" cy="4184825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Shape 501"/>
          <p:cNvSpPr/>
          <p:nvPr/>
        </p:nvSpPr>
        <p:spPr>
          <a:xfrm>
            <a:off x="507600" y="3164400"/>
            <a:ext cx="3538200" cy="1709400"/>
          </a:xfrm>
          <a:prstGeom prst="rect">
            <a:avLst/>
          </a:prstGeom>
          <a:noFill/>
          <a:ln w="28575" cap="flat" cmpd="sng">
            <a:solidFill>
              <a:srgbClr val="FFA4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Shape 506"/>
          <p:cNvSpPr txBox="1"/>
          <p:nvPr/>
        </p:nvSpPr>
        <p:spPr>
          <a:xfrm>
            <a:off x="277400" y="196175"/>
            <a:ext cx="39171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Reputation Add-on</a:t>
            </a:r>
            <a:endParaRPr sz="3600">
              <a:solidFill>
                <a:srgbClr val="3A525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07" name="Shape 507"/>
          <p:cNvSpPr txBox="1"/>
          <p:nvPr/>
        </p:nvSpPr>
        <p:spPr>
          <a:xfrm>
            <a:off x="277400" y="1614900"/>
            <a:ext cx="3633000" cy="32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7E7E7E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Bizness Apps introduces an industry-first growth engine allowing you to set up mobile marketing campaigns.</a:t>
            </a:r>
            <a:endParaRPr sz="1050">
              <a:solidFill>
                <a:srgbClr val="7E7E7E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7E7E7E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A review request can be sent to app users after they have a positive experience with the app (e.g. redeemed a reward, or enjoyed a meal). </a:t>
            </a:r>
            <a:endParaRPr sz="1050">
              <a:solidFill>
                <a:srgbClr val="7E7E7E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08" name="Shape 5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78575" y="700363"/>
            <a:ext cx="2105324" cy="37428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Shape 5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62726" y="699411"/>
            <a:ext cx="2105325" cy="3744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Shape 514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Use Our Reputation Add-on For Customer Reviews</a:t>
            </a:r>
            <a:br>
              <a:rPr lang="en" sz="2800"/>
            </a:br>
            <a:r>
              <a:rPr lang="en" sz="2800"/>
              <a:t/>
            </a:r>
            <a:br>
              <a:rPr lang="en" sz="2800"/>
            </a:br>
            <a:endParaRPr sz="2800"/>
          </a:p>
        </p:txBody>
      </p:sp>
      <p:pic>
        <p:nvPicPr>
          <p:cNvPr id="515" name="Shape 5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01150" y="1048100"/>
            <a:ext cx="4941701" cy="4095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Shape 520"/>
          <p:cNvSpPr txBox="1"/>
          <p:nvPr/>
        </p:nvSpPr>
        <p:spPr>
          <a:xfrm>
            <a:off x="277400" y="196175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Ask for feedback on receipts!</a:t>
            </a:r>
            <a:endParaRPr sz="3600">
              <a:solidFill>
                <a:srgbClr val="3A525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21" name="Shape 521"/>
          <p:cNvSpPr txBox="1"/>
          <p:nvPr/>
        </p:nvSpPr>
        <p:spPr>
          <a:xfrm>
            <a:off x="277400" y="2142498"/>
            <a:ext cx="3685500" cy="27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When are your customers the happiest?</a:t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i="1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When they use your product/service of course!</a:t>
            </a: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Add your review sites to your customers receipts.</a:t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These can be links, QR codes or just simple text. </a:t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Asking politely for honest feedback is a great way to get business reviews!</a:t>
            </a:r>
            <a:endParaRPr sz="1200">
              <a:solidFill>
                <a:srgbClr val="3A525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22" name="Shape 5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99201" y="137050"/>
            <a:ext cx="4011153" cy="44879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Shape 527"/>
          <p:cNvSpPr txBox="1"/>
          <p:nvPr/>
        </p:nvSpPr>
        <p:spPr>
          <a:xfrm>
            <a:off x="277400" y="196175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Ask for feedback on receipts!</a:t>
            </a:r>
            <a:endParaRPr sz="3600">
              <a:solidFill>
                <a:srgbClr val="3A525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528" name="Shape 5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95400" y="196175"/>
            <a:ext cx="2412432" cy="4407590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Shape 529"/>
          <p:cNvSpPr txBox="1"/>
          <p:nvPr/>
        </p:nvSpPr>
        <p:spPr>
          <a:xfrm>
            <a:off x="277400" y="196175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Encourage word of mouth!</a:t>
            </a:r>
            <a:endParaRPr sz="3600">
              <a:solidFill>
                <a:srgbClr val="F9FC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30" name="Shape 530"/>
          <p:cNvSpPr txBox="1"/>
          <p:nvPr/>
        </p:nvSpPr>
        <p:spPr>
          <a:xfrm>
            <a:off x="277400" y="1614900"/>
            <a:ext cx="3685500" cy="32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Add your own spin on the custom share message!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Using something as simple as a Google shortlink can add analytics tracking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Update your apps to our latest source code or newer to take advantage of this feature.</a:t>
            </a:r>
            <a:endParaRPr sz="12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If selling Progressive Web-Apps, this feature is already available to you! No update required!</a:t>
            </a:r>
            <a:endParaRPr sz="12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Shape 535"/>
          <p:cNvSpPr txBox="1"/>
          <p:nvPr/>
        </p:nvSpPr>
        <p:spPr>
          <a:xfrm>
            <a:off x="277400" y="196175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Social Media Engagement</a:t>
            </a:r>
            <a:endParaRPr sz="3600">
              <a:solidFill>
                <a:srgbClr val="3A525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36" name="Shape 536"/>
          <p:cNvSpPr txBox="1"/>
          <p:nvPr/>
        </p:nvSpPr>
        <p:spPr>
          <a:xfrm>
            <a:off x="277400" y="1614900"/>
            <a:ext cx="3633000" cy="32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Add ‘Review Us’ or ‘Like Us’ buttons as linkable slider images on your homescreen.</a:t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Use our Custom News Feed to prompt and link users to these pages.</a:t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1200">
              <a:solidFill>
                <a:srgbClr val="6F70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37" name="Shape 5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56625" y="817625"/>
            <a:ext cx="1780374" cy="3160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Shape 5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31750" y="834075"/>
            <a:ext cx="1780374" cy="31601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9" name="Shape 539"/>
          <p:cNvCxnSpPr/>
          <p:nvPr/>
        </p:nvCxnSpPr>
        <p:spPr>
          <a:xfrm>
            <a:off x="3604500" y="1998000"/>
            <a:ext cx="1849500" cy="1073100"/>
          </a:xfrm>
          <a:prstGeom prst="straightConnector1">
            <a:avLst/>
          </a:prstGeom>
          <a:noFill/>
          <a:ln w="28575" cap="flat" cmpd="sng">
            <a:solidFill>
              <a:srgbClr val="F6B26B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40" name="Shape 540"/>
          <p:cNvCxnSpPr/>
          <p:nvPr/>
        </p:nvCxnSpPr>
        <p:spPr>
          <a:xfrm>
            <a:off x="2106000" y="2794500"/>
            <a:ext cx="5339400" cy="1032900"/>
          </a:xfrm>
          <a:prstGeom prst="straightConnector1">
            <a:avLst/>
          </a:prstGeom>
          <a:noFill/>
          <a:ln w="28575" cap="flat" cmpd="sng">
            <a:solidFill>
              <a:srgbClr val="F6B26B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</Words>
  <PresentationFormat>On-screen Show (16:9)</PresentationFormat>
  <Paragraphs>25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Merriweather Light</vt:lpstr>
      <vt:lpstr>Open Sans SemiBold</vt:lpstr>
      <vt:lpstr>Open Sans Light</vt:lpstr>
      <vt:lpstr>Open Sans</vt:lpstr>
      <vt:lpstr>Nunito Sans</vt:lpstr>
      <vt:lpstr>Simple Light</vt:lpstr>
      <vt:lpstr>Best Practices to get Customer Reviews</vt:lpstr>
      <vt:lpstr>Need more positive reviews?</vt:lpstr>
      <vt:lpstr>Online Reviews: What’s the big deal? </vt:lpstr>
      <vt:lpstr>Get Found.</vt:lpstr>
      <vt:lpstr>Slide 5</vt:lpstr>
      <vt:lpstr>Use Our Reputation Add-on For Customer Reviews  </vt:lpstr>
      <vt:lpstr>Slide 7</vt:lpstr>
      <vt:lpstr>Slide 8</vt:lpstr>
      <vt:lpstr>Slide 9</vt:lpstr>
      <vt:lpstr>Slide 10</vt:lpstr>
      <vt:lpstr>Why? Solve  Marketing Problems, Don’t Sell Mobile Apps</vt:lpstr>
      <vt:lpstr>Slide 12</vt:lpstr>
      <vt:lpstr>Thank you!  </vt:lpstr>
    </vt:vector>
  </TitlesOfParts>
  <LinksUpToDate>false</LinksUpToDate>
  <SharedDoc>false</SharedDoc>
  <HyperlinksChanged>false</HyperlinksChanged>
  <AppVersion>12.0257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Best Practices to get Customer Reviews</dc:title>
  <cp:lastModifiedBy>Keith Gaytan</cp:lastModifiedBy>
  <cp:revision>1</cp:revision>
  <dcterms:created xsi:type="dcterms:W3CDTF">2018-04-04T02:08:17Z</dcterms:created>
  <dcterms:modified xsi:type="dcterms:W3CDTF">2018-04-04T02:10:00Z</dcterms:modified>
</cp:coreProperties>
</file>